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sldIdLst>
    <p:sldId id="256" r:id="rId3"/>
    <p:sldId id="268" r:id="rId4"/>
    <p:sldId id="269" r:id="rId5"/>
    <p:sldId id="266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126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27C7C6-0EBC-448A-8867-F702E9C9EE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C884E-2EC9-49BB-A537-13D734A0E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0125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AC4CB-232C-407F-A4E5-284DA7D0B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254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98A5E-21A0-4B7E-AC50-06737F2F0A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07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DF99F-CDC0-41B0-A3BE-DF54AE2D82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05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264FD-F77A-41ED-B517-5885620AF8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7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D1332-98C7-4EDC-93B0-48DA4B3374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15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A9B-EE8F-4B71-B760-797BA3AE6B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1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3948-4684-425C-A8B2-C53DB3D503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37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43766-79DE-4B38-89D9-50292CA975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30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A7D5-AD80-4E08-B8E7-77085D97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5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0400F-0D45-4918-92FF-E789064A03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37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9EC3-FDE8-4723-98E5-0823C883A75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30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21131-0743-4316-AC6F-43215FFC739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3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77B54-D1CC-4AFE-B25F-6E311DE342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E7E8A-001E-4ED6-99D9-DB209D9F49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29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790B1-88AD-4F04-AB9F-E487F8522C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20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EA37A-6E1C-4562-AB05-34A190A9B2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4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94-B8BB-43EC-A33E-25AB8FBAF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50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A55F-A4E4-4286-87FC-F4A144FCF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21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3898-EF03-462A-ACCC-B14C9ACA0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637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C8E63-F000-4315-8D6F-7E2106959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74C7C-EF48-426E-8E8A-CB8A267657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FA3232-71CE-4108-A465-E0ED815E728C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3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33CC33"/>
                </a:solidFill>
              </a:rPr>
              <a:t>Me </a:t>
            </a:r>
            <a:r>
              <a:rPr lang="en-US" altLang="en-US" dirty="0" err="1">
                <a:solidFill>
                  <a:srgbClr val="33CC33"/>
                </a:solidFill>
              </a:rPr>
              <a:t>llamo</a:t>
            </a:r>
            <a:r>
              <a:rPr lang="en-US" altLang="en-US" dirty="0">
                <a:solidFill>
                  <a:srgbClr val="33CC33"/>
                </a:solidFill>
              </a:rPr>
              <a:t> __________        </a:t>
            </a:r>
            <a:r>
              <a:rPr lang="en-US" altLang="en-US" dirty="0" err="1">
                <a:solidFill>
                  <a:srgbClr val="33CC33"/>
                </a:solidFill>
              </a:rPr>
              <a:t>Clase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smtClean="0">
                <a:solidFill>
                  <a:srgbClr val="33CC33"/>
                </a:solidFill>
              </a:rPr>
              <a:t>701</a:t>
            </a:r>
            <a:r>
              <a:rPr lang="en-US" altLang="en-US" dirty="0">
                <a:solidFill>
                  <a:srgbClr val="33CC33"/>
                </a:solidFill>
              </a:rPr>
              <a:t/>
            </a:r>
            <a:br>
              <a:rPr lang="en-US" altLang="en-US" dirty="0">
                <a:solidFill>
                  <a:srgbClr val="33CC33"/>
                </a:solidFill>
              </a:rPr>
            </a:br>
            <a:r>
              <a:rPr lang="en-US" altLang="en-US" dirty="0">
                <a:solidFill>
                  <a:srgbClr val="33CC33"/>
                </a:solidFill>
              </a:rPr>
              <a:t>la </a:t>
            </a:r>
            <a:r>
              <a:rPr lang="en-US" altLang="en-US" dirty="0" err="1">
                <a:solidFill>
                  <a:srgbClr val="33CC33"/>
                </a:solidFill>
              </a:rPr>
              <a:t>fecha</a:t>
            </a:r>
            <a:r>
              <a:rPr lang="en-US" altLang="en-US" dirty="0">
                <a:solidFill>
                  <a:srgbClr val="33CC33"/>
                </a:solidFill>
              </a:rPr>
              <a:t> </a:t>
            </a:r>
            <a:r>
              <a:rPr lang="en-US" altLang="en-US" dirty="0" err="1">
                <a:solidFill>
                  <a:srgbClr val="33CC33"/>
                </a:solidFill>
              </a:rPr>
              <a:t>es</a:t>
            </a:r>
            <a:r>
              <a:rPr lang="en-US" altLang="en-US" dirty="0">
                <a:solidFill>
                  <a:srgbClr val="33CC33"/>
                </a:solidFill>
              </a:rPr>
              <a:t> el </a:t>
            </a:r>
            <a:r>
              <a:rPr lang="en-US" altLang="en-US" dirty="0" err="1" smtClean="0">
                <a:solidFill>
                  <a:srgbClr val="33CC33"/>
                </a:solidFill>
              </a:rPr>
              <a:t>Primero</a:t>
            </a:r>
            <a:r>
              <a:rPr lang="en-US" altLang="en-US" dirty="0" smtClean="0">
                <a:solidFill>
                  <a:srgbClr val="33CC33"/>
                </a:solidFill>
              </a:rPr>
              <a:t> </a:t>
            </a:r>
            <a:r>
              <a:rPr lang="en-US" altLang="en-US" dirty="0">
                <a:solidFill>
                  <a:srgbClr val="33CC33"/>
                </a:solidFill>
              </a:rPr>
              <a:t>de </a:t>
            </a:r>
            <a:r>
              <a:rPr lang="en-US" altLang="en-US" dirty="0" smtClean="0">
                <a:solidFill>
                  <a:srgbClr val="33CC33"/>
                </a:solidFill>
              </a:rPr>
              <a:t>mayo del 2014</a:t>
            </a:r>
            <a:endParaRPr lang="en-US" altLang="en-US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8153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66"/>
                </a:solidFill>
              </a:rPr>
              <a:t>74:</a:t>
            </a:r>
            <a:r>
              <a:rPr lang="es-ES_tradnl" altLang="en-US" dirty="0" smtClean="0">
                <a:solidFill>
                  <a:schemeClr val="tx2"/>
                </a:solidFill>
              </a:rPr>
              <a:t> </a:t>
            </a:r>
            <a:r>
              <a:rPr lang="es-ES_tradnl" altLang="en-US" dirty="0"/>
              <a:t>¿Cuál es tu restaurante favorito?</a:t>
            </a:r>
          </a:p>
          <a:p>
            <a:pPr>
              <a:buFont typeface="Wingdings" pitchFamily="2" charset="2"/>
              <a:buNone/>
            </a:pPr>
            <a:endParaRPr lang="es-ES_tradnl" altLang="en-US" dirty="0"/>
          </a:p>
          <a:p>
            <a:pPr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Tarea #73: </a:t>
            </a:r>
            <a:r>
              <a:rPr lang="es-ES_tradnl" altLang="en-US" u="sng" dirty="0" err="1" smtClean="0"/>
              <a:t>Integracion</a:t>
            </a:r>
            <a:r>
              <a:rPr lang="es-ES_tradnl" altLang="en-US" dirty="0" smtClean="0"/>
              <a:t> (p.4.11)</a:t>
            </a:r>
          </a:p>
          <a:p>
            <a:r>
              <a:rPr lang="es-ES_tradnl" altLang="en-US" dirty="0" err="1" smtClean="0"/>
              <a:t>Finish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u="sng" dirty="0" err="1" smtClean="0"/>
              <a:t>Gramatica</a:t>
            </a:r>
            <a:r>
              <a:rPr lang="es-ES_tradnl" altLang="en-US" u="sng" dirty="0" smtClean="0"/>
              <a:t> en vivo</a:t>
            </a:r>
            <a:r>
              <a:rPr lang="es-ES_tradnl" altLang="en-US" dirty="0" smtClean="0"/>
              <a:t> video.</a:t>
            </a:r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Conjugate the following verbs: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Ver</a:t>
            </a:r>
            <a:r>
              <a:rPr lang="en-US" dirty="0" smtClean="0"/>
              <a:t> </a:t>
            </a:r>
            <a:r>
              <a:rPr lang="en-US" i="1" dirty="0" smtClean="0"/>
              <a:t>(to see)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Vivir</a:t>
            </a:r>
            <a:r>
              <a:rPr lang="en-US" dirty="0" smtClean="0"/>
              <a:t> </a:t>
            </a:r>
            <a:r>
              <a:rPr lang="en-US" i="1" dirty="0" smtClean="0"/>
              <a:t>(to live)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i="1" dirty="0" smtClean="0"/>
              <a:t>(to learn)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i="1" dirty="0" smtClean="0"/>
              <a:t>(to receive)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Leer </a:t>
            </a:r>
            <a:r>
              <a:rPr lang="en-US" i="1" dirty="0" smtClean="0"/>
              <a:t>(to read)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Escribir</a:t>
            </a:r>
            <a:r>
              <a:rPr lang="en-US" dirty="0" smtClean="0"/>
              <a:t> </a:t>
            </a:r>
            <a:r>
              <a:rPr lang="en-US" i="1" dirty="0" smtClean="0"/>
              <a:t>(to write)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Beber</a:t>
            </a:r>
            <a:r>
              <a:rPr lang="en-US" dirty="0" smtClean="0"/>
              <a:t> </a:t>
            </a:r>
            <a:r>
              <a:rPr lang="en-US" i="1" dirty="0" smtClean="0"/>
              <a:t>(to drink)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Comer </a:t>
            </a:r>
            <a:r>
              <a:rPr lang="en-US" i="1" dirty="0" smtClean="0"/>
              <a:t>(to eat)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077572"/>
              </p:ext>
            </p:extLst>
          </p:nvPr>
        </p:nvGraphicFramePr>
        <p:xfrm>
          <a:off x="152400" y="152400"/>
          <a:ext cx="8839200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1767840"/>
                <a:gridCol w="1767840"/>
                <a:gridCol w="1767840"/>
                <a:gridCol w="1767840"/>
              </a:tblGrid>
              <a:tr h="546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Vivir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Aprender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Recibir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Beber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4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80775"/>
            <a:ext cx="12867481" cy="723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0" y="609600"/>
            <a:ext cx="3200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rgbClr val="FF0000"/>
                </a:solidFill>
              </a:rPr>
              <a:t>Practica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6248400"/>
            <a:ext cx="609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77878" y="3733800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(magazine)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216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52400"/>
            <a:ext cx="7313612" cy="835025"/>
          </a:xfrm>
        </p:spPr>
        <p:txBody>
          <a:bodyPr/>
          <a:lstStyle/>
          <a:p>
            <a:pPr algn="ctr"/>
            <a:r>
              <a:rPr lang="en-US" altLang="en-US">
                <a:solidFill>
                  <a:srgbClr val="FF0066"/>
                </a:solidFill>
              </a:rPr>
              <a:t>Ejercicios: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82000" cy="4114800"/>
          </a:xfrm>
        </p:spPr>
        <p:txBody>
          <a:bodyPr/>
          <a:lstStyle/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(p.4.12-4.13)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u="sng" dirty="0" smtClean="0"/>
              <a:t>QUIZ 3: CAP. 4</a:t>
            </a:r>
            <a:r>
              <a:rPr lang="en-US" altLang="en-US" dirty="0" smtClean="0"/>
              <a:t> ON MONDAY!!! </a:t>
            </a:r>
            <a:r>
              <a:rPr lang="en-US" altLang="en-US" i="1" dirty="0" smtClean="0"/>
              <a:t>(-ER/-IR VERBS)</a:t>
            </a:r>
            <a:endParaRPr lang="en-US" altLang="en-US" u="sng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22413" y="3279775"/>
            <a:ext cx="7313612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74</a:t>
            </a:r>
            <a:endParaRPr lang="en-US" alt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2">
      <a:dk1>
        <a:srgbClr val="000000"/>
      </a:dk1>
      <a:lt1>
        <a:srgbClr val="FFFFFF"/>
      </a:lt1>
      <a:dk2>
        <a:srgbClr val="333366"/>
      </a:dk2>
      <a:lt2>
        <a:srgbClr val="5F5F5F"/>
      </a:lt2>
      <a:accent1>
        <a:srgbClr val="CC99FF"/>
      </a:accent1>
      <a:accent2>
        <a:srgbClr val="99CCCC"/>
      </a:accent2>
      <a:accent3>
        <a:srgbClr val="FFFFFF"/>
      </a:accent3>
      <a:accent4>
        <a:srgbClr val="000000"/>
      </a:accent4>
      <a:accent5>
        <a:srgbClr val="E2CAFF"/>
      </a:accent5>
      <a:accent6>
        <a:srgbClr val="8AB9B9"/>
      </a:accent6>
      <a:hlink>
        <a:srgbClr val="666699"/>
      </a:hlink>
      <a:folHlink>
        <a:srgbClr val="660066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495</TotalTime>
  <Words>142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Eclipse</vt:lpstr>
      <vt:lpstr>Default Design</vt:lpstr>
      <vt:lpstr>Me llamo __________        Clase 701 la fecha es el Primero de mayo del 2014</vt:lpstr>
      <vt:lpstr>Practica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17 de marzo</dc:title>
  <dc:creator>Helen Zumaeta</dc:creator>
  <cp:lastModifiedBy>Helen Zumaeta</cp:lastModifiedBy>
  <cp:revision>22</cp:revision>
  <dcterms:created xsi:type="dcterms:W3CDTF">2011-03-15T20:01:16Z</dcterms:created>
  <dcterms:modified xsi:type="dcterms:W3CDTF">2014-05-01T17:33:35Z</dcterms:modified>
</cp:coreProperties>
</file>